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1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>
        <p:scale>
          <a:sx n="48" d="100"/>
          <a:sy n="48" d="100"/>
        </p:scale>
        <p:origin x="-118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515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0558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851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1479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0894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201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9687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6256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9530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7241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1278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E00EC-1E1A-432C-B018-8F85FEF5BD8A}" type="datetimeFigureOut">
              <a:rPr lang="en-NZ" smtClean="0"/>
              <a:t>12/06/2013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1C26-82C5-4DF2-B023-8B2962BE7037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5901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Save</a:t>
            </a:r>
            <a:r>
              <a:rPr lang="en-NZ" dirty="0" smtClean="0">
                <a:solidFill>
                  <a:srgbClr val="FFB1BB"/>
                </a:solidFill>
              </a:rPr>
              <a:t> </a:t>
            </a:r>
            <a:r>
              <a:rPr lang="en-NZ" dirty="0" smtClean="0">
                <a:solidFill>
                  <a:srgbClr val="FF0000"/>
                </a:solidFill>
              </a:rPr>
              <a:t>the</a:t>
            </a:r>
            <a:r>
              <a:rPr lang="en-NZ" dirty="0" smtClean="0">
                <a:solidFill>
                  <a:srgbClr val="FFB1BB"/>
                </a:solidFill>
              </a:rPr>
              <a:t> </a:t>
            </a:r>
            <a:r>
              <a:rPr lang="en-NZ" dirty="0" smtClean="0">
                <a:solidFill>
                  <a:srgbClr val="FF0000"/>
                </a:solidFill>
              </a:rPr>
              <a:t>whales</a:t>
            </a:r>
            <a:r>
              <a:rPr lang="en-NZ" dirty="0" smtClean="0">
                <a:solidFill>
                  <a:srgbClr val="FFB1BB"/>
                </a:solidFill>
              </a:rPr>
              <a:t>.</a:t>
            </a:r>
            <a:endParaRPr lang="en-NZ" dirty="0">
              <a:solidFill>
                <a:srgbClr val="FFB1BB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/>
          <a:lstStyle/>
          <a:p>
            <a:r>
              <a:rPr lang="en-NZ" dirty="0" smtClean="0"/>
              <a:t>Author: Sue </a:t>
            </a:r>
            <a:r>
              <a:rPr lang="en-NZ" dirty="0" err="1" smtClean="0"/>
              <a:t>Gibbson</a:t>
            </a:r>
            <a:endParaRPr lang="en-NZ" dirty="0" smtClean="0"/>
          </a:p>
          <a:p>
            <a:r>
              <a:rPr lang="en-NZ" dirty="0" smtClean="0"/>
              <a:t>Publisher: Learning Media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8" y="188640"/>
            <a:ext cx="26964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84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NZ" dirty="0" smtClean="0">
                <a:solidFill>
                  <a:srgbClr val="C00000"/>
                </a:solidFill>
              </a:rPr>
              <a:t>Main character</a:t>
            </a:r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NZ" dirty="0" smtClean="0"/>
              <a:t>The main characters are Lucy and her brother Jacob</a:t>
            </a:r>
            <a:endParaRPr lang="en-NZ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6271"/>
            <a:ext cx="9144000" cy="375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C00000"/>
                </a:solidFill>
              </a:rPr>
              <a:t>Secondary character</a:t>
            </a:r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The secondary characters are	</a:t>
            </a:r>
          </a:p>
          <a:p>
            <a:r>
              <a:rPr lang="en-NZ" dirty="0" smtClean="0"/>
              <a:t>Project Jonah workers</a:t>
            </a:r>
          </a:p>
          <a:p>
            <a:r>
              <a:rPr lang="en-NZ" dirty="0" smtClean="0"/>
              <a:t>mum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77072"/>
            <a:ext cx="2590800" cy="1762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708920"/>
            <a:ext cx="2619375" cy="181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0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C00000"/>
                </a:solidFill>
              </a:rPr>
              <a:t>Where is the setting?</a:t>
            </a:r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The setting is at </a:t>
            </a:r>
            <a:r>
              <a:rPr lang="en-NZ" dirty="0" err="1" smtClean="0"/>
              <a:t>Karikari</a:t>
            </a:r>
            <a:r>
              <a:rPr lang="en-NZ" dirty="0" smtClean="0"/>
              <a:t> beach.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32" y="2170516"/>
            <a:ext cx="4147116" cy="310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C00000"/>
                </a:solidFill>
              </a:rPr>
              <a:t>Main</a:t>
            </a:r>
            <a:r>
              <a:rPr lang="en-NZ" dirty="0" smtClean="0"/>
              <a:t> </a:t>
            </a:r>
            <a:r>
              <a:rPr lang="en-NZ" dirty="0" smtClean="0">
                <a:solidFill>
                  <a:srgbClr val="C00000"/>
                </a:solidFill>
              </a:rPr>
              <a:t>events</a:t>
            </a:r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Whales got washed up on </a:t>
            </a:r>
            <a:r>
              <a:rPr lang="en-NZ" dirty="0" err="1" smtClean="0"/>
              <a:t>Karikari</a:t>
            </a:r>
            <a:r>
              <a:rPr lang="en-NZ" dirty="0" smtClean="0"/>
              <a:t> beach and Project Jonah </a:t>
            </a:r>
            <a:r>
              <a:rPr lang="en-NZ" dirty="0" err="1" smtClean="0"/>
              <a:t>workers,mum</a:t>
            </a:r>
            <a:r>
              <a:rPr lang="en-NZ" dirty="0" smtClean="0"/>
              <a:t> and Lucy and Jacob work hard to save </a:t>
            </a:r>
            <a:r>
              <a:rPr lang="en-NZ" smtClean="0"/>
              <a:t>the whales.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38" y="3156660"/>
            <a:ext cx="3908462" cy="259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2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C00000"/>
                </a:solidFill>
              </a:rPr>
              <a:t>Your ideas</a:t>
            </a:r>
            <a:r>
              <a:rPr lang="en-NZ" dirty="0" smtClean="0"/>
              <a:t> </a:t>
            </a:r>
            <a:r>
              <a:rPr lang="en-NZ" dirty="0" smtClean="0">
                <a:solidFill>
                  <a:srgbClr val="C00000"/>
                </a:solidFill>
              </a:rPr>
              <a:t>about</a:t>
            </a:r>
            <a:r>
              <a:rPr lang="en-NZ" dirty="0" smtClean="0"/>
              <a:t> </a:t>
            </a:r>
            <a:r>
              <a:rPr lang="en-NZ" dirty="0" smtClean="0">
                <a:solidFill>
                  <a:srgbClr val="C00000"/>
                </a:solidFill>
              </a:rPr>
              <a:t>the</a:t>
            </a:r>
            <a:r>
              <a:rPr lang="en-NZ" dirty="0" smtClean="0"/>
              <a:t> </a:t>
            </a:r>
            <a:r>
              <a:rPr lang="en-NZ" dirty="0" smtClean="0">
                <a:solidFill>
                  <a:srgbClr val="C00000"/>
                </a:solidFill>
              </a:rPr>
              <a:t>book.</a:t>
            </a:r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r>
              <a:rPr lang="en-NZ" dirty="0" smtClean="0"/>
              <a:t>My  ideas  are just trying to keep the poor whales alive.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19" y="2708920"/>
            <a:ext cx="4326329" cy="288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7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83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Save the whales.</vt:lpstr>
      <vt:lpstr>Main character</vt:lpstr>
      <vt:lpstr>Secondary character</vt:lpstr>
      <vt:lpstr>Where is the setting?</vt:lpstr>
      <vt:lpstr>Main events</vt:lpstr>
      <vt:lpstr>Your ideas about the book.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whales.</dc:title>
  <dc:creator>PNSE28</dc:creator>
  <cp:lastModifiedBy>PNSE27</cp:lastModifiedBy>
  <cp:revision>10</cp:revision>
  <dcterms:created xsi:type="dcterms:W3CDTF">2013-05-09T18:47:00Z</dcterms:created>
  <dcterms:modified xsi:type="dcterms:W3CDTF">2013-06-12T02:29:45Z</dcterms:modified>
</cp:coreProperties>
</file>